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9507200" cy="109728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qfehr54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c1zia7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b0fkkd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v435pu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wdo5s6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iu36a3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brf6rk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d7b8zt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if5iq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c0orj68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dxccax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kzt0jf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huztbq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95jkjh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s17j5e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amj4ip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793mph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mswk9x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60ncmuz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k9cq67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4abzf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c82xp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cjchjja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4vv_nw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0cmxbe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xdyv2e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z3ar4r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t2nqgt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o9elpd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2ygtra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n25v42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n25j9m7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q3eucvm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v4x6xv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4pyu5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z21l7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cbg2t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u42p5kd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le_c4k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2j_mrh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t4k8o4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rn3cak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uqcsaqm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a_3bk9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gzshcr5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